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90" d="100"/>
          <a:sy n="90" d="100"/>
        </p:scale>
        <p:origin x="-418" y="494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16711B-B996-46FE-B744-EFF27402C9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9F2EE5-D454-445E-BEAB-DDCD918CF8DA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F971E39-4340-4587-968C-F1427885A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DB21C-7A29-4354-BD38-78646F4F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2C54C-03AC-4E42-B2F3-196FE79B8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2B98-AFC6-42A1-AE0D-D478D36AF9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3DEE82-9171-45E7-875B-E43060292B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F6EF3C-55BB-4C69-B8FC-B62C651A17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DCF2EA-FE0B-4808-906C-2EFA121D3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6002B7-237D-4080-AC21-34E5AF231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79751-9C47-4445-A650-F64AAE5F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1383BB8-BE7A-4A15-BF37-C864D15DE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182E394-0E1A-478C-AE39-E6B2C13FFA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81DE1B51-5FE1-428A-B6AB-3358485A2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0" r:id="rId1"/>
    <p:sldLayoutId id="2147484046" r:id="rId2"/>
    <p:sldLayoutId id="2147484051" r:id="rId3"/>
    <p:sldLayoutId id="2147484052" r:id="rId4"/>
    <p:sldLayoutId id="2147484053" r:id="rId5"/>
    <p:sldLayoutId id="2147484054" r:id="rId6"/>
    <p:sldLayoutId id="2147484047" r:id="rId7"/>
    <p:sldLayoutId id="2147484055" r:id="rId8"/>
    <p:sldLayoutId id="2147484056" r:id="rId9"/>
    <p:sldLayoutId id="2147484048" r:id="rId10"/>
    <p:sldLayoutId id="214748404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nd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half year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United States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Slip from Vehicle , sprain/strain</a:t>
                      </a:r>
                      <a:endParaRPr kumimoji="0" lang="en-GB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5508664"/>
        </p:xfrm>
        <a:graphic>
          <a:graphicData uri="http://schemas.openxmlformats.org/drawingml/2006/table">
            <a:tbl>
              <a:tblPr/>
              <a:tblGrid>
                <a:gridCol w="4448175"/>
                <a:gridCol w="115400"/>
                <a:gridCol w="4113088"/>
                <a:gridCol w="115400"/>
                <a:gridCol w="115400"/>
              </a:tblGrid>
              <a:tr h="312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unavailable </a:t>
                      </a:r>
                    </a:p>
                  </a:txBody>
                  <a:tcPr marL="90000" marR="90000" marT="89998" marB="8999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Employee was getting out of a utility cart when they put their foot on the ground causing it to slip on a small stone while their opposite leg remained in the cart causing a pulled a muscle. The aggravation resulted in a inguinal hernia.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89998" marB="8999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80122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Housekeeping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Hazard Awareness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Potential underlying issues from employees line of work – veteran employee with no past history of injury. Repetitive motion injury / illness. </a:t>
                      </a:r>
                    </a:p>
                  </a:txBody>
                  <a:tcPr marL="90000" marR="90000" marT="89998" marB="89998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Reinforce 5S concepts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2. Hazard ID, training and BBS.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3. Ergonomic assessment of employees job duties to identify any missed opportunities from past assessments. </a:t>
                      </a: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1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71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8725</TotalTime>
  <Words>134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474</cp:revision>
  <cp:lastPrinted>2003-11-04T16:53:27Z</cp:lastPrinted>
  <dcterms:created xsi:type="dcterms:W3CDTF">2004-01-23T18:06:09Z</dcterms:created>
  <dcterms:modified xsi:type="dcterms:W3CDTF">2016-04-07T16:35:25Z</dcterms:modified>
</cp:coreProperties>
</file>